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>
        <p:scale>
          <a:sx n="268" d="100"/>
          <a:sy n="268" d="100"/>
        </p:scale>
        <p:origin x="-16" y="-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71172" y="3351210"/>
            <a:ext cx="156781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υποβολής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094813" y="3650125"/>
            <a:ext cx="2461206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υποψηφιοτήτων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Ευρωπαϊκή Ένωση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2569" y="805515"/>
            <a:ext cx="7921432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el-GR"/>
              <a:t>Αν ψάχνετε παρέα για το ταξίδι σας, αρχίστε από εδώ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32C296FC-37FC-7AD7-0797-BB93892FD1DA}"/>
              </a:ext>
            </a:extLst>
          </p:cNvPr>
          <p:cNvGrpSpPr/>
          <p:nvPr userDrawn="1"/>
        </p:nvGrpSpPr>
        <p:grpSpPr>
          <a:xfrm>
            <a:off x="6618150" y="192254"/>
            <a:ext cx="2305845" cy="243098"/>
            <a:chOff x="4777848" y="192254"/>
            <a:chExt cx="2305845" cy="243098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F76B41C-C73B-7400-A387-BB73491DA6E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70721"/>
            <a:stretch/>
          </p:blipFill>
          <p:spPr>
            <a:xfrm>
              <a:off x="6696674" y="192254"/>
              <a:ext cx="387019" cy="243098"/>
            </a:xfrm>
            <a:prstGeom prst="rect">
              <a:avLst/>
            </a:prstGeom>
          </p:spPr>
        </p:pic>
        <p:sp>
          <p:nvSpPr>
            <p:cNvPr id="22" name="Espace réservé du texte 2">
              <a:extLst>
                <a:ext uri="{FF2B5EF4-FFF2-40B4-BE49-F238E27FC236}">
                  <a16:creationId xmlns:a16="http://schemas.microsoft.com/office/drawing/2014/main" id="{C4996B73-91E1-20B2-947D-BEC6C8D2AEF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777848" y="282455"/>
              <a:ext cx="1895157" cy="135549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ctr" defTabSz="342900" rtl="0" eaLnBrk="1" latinLnBrk="0" hangingPunct="1">
                <a:lnSpc>
                  <a:spcPct val="8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17145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34290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51435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68580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94297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11442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8587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5732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l-GR" sz="800" b="1" i="0" kern="800" spc="50" baseline="0">
                  <a:latin typeface="Arial" panose="020B0604020202020204" pitchFamily="34" charset="0"/>
                  <a:ea typeface="Roboto Lt" pitchFamily="2" charset="0"/>
                  <a:cs typeface="Arial" panose="020B0604020202020204" pitchFamily="34" charset="0"/>
                </a:rPr>
                <a:t>ΕΥΡΩΠΑΪΚΗ ΕΝΩΣΗ</a:t>
              </a:r>
              <a:endParaRPr lang="fr-FR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endParaRPr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8B50DF69-9824-1127-B72D-A7CBFE835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003" r="940"/>
          <a:stretch/>
        </p:blipFill>
        <p:spPr>
          <a:xfrm>
            <a:off x="168874" y="3967403"/>
            <a:ext cx="1130631" cy="1004951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892DBF1E-5322-1943-C243-1C058A7BE6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08417" y="3046280"/>
            <a:ext cx="1176675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Έναρξη</a:t>
            </a:r>
            <a:endParaRPr lang="en-GB"/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A4E9676-0DF1-DEE6-6A37-42A6A7A50A5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6731416" y="3939404"/>
            <a:ext cx="131949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στις </a:t>
            </a:r>
            <a:r>
              <a:rPr lang="fr-FR"/>
              <a:t>2</a:t>
            </a:r>
            <a:r>
              <a:rPr lang="el-GR"/>
              <a:t>/04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F4CC33-E9E6-0FFB-B8D8-9FB5542E85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388A5DD-C651-9A1F-FDDB-37AFF40EC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0BB3AE6-B5B9-314A-6B33-4751DD3B6C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C4CE9-C5BF-3256-6029-2E9FD9207F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495FFF-79C6-82E8-A554-5CC346889B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33FFAE3-A714-477C-B1F5-DD42C371B0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11707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116</cp:revision>
  <dcterms:created xsi:type="dcterms:W3CDTF">2021-04-28T16:14:15Z</dcterms:created>
  <dcterms:modified xsi:type="dcterms:W3CDTF">2025-01-16T20:33:25Z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